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  <p:sldMasterId id="2147483791" r:id="rId2"/>
  </p:sldMasterIdLst>
  <p:sldIdLst>
    <p:sldId id="256" r:id="rId3"/>
    <p:sldId id="257" r:id="rId4"/>
    <p:sldId id="258" r:id="rId5"/>
    <p:sldId id="263" r:id="rId6"/>
    <p:sldId id="259" r:id="rId7"/>
    <p:sldId id="260" r:id="rId8"/>
    <p:sldId id="261" r:id="rId9"/>
    <p:sldId id="267" r:id="rId10"/>
    <p:sldId id="262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2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3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096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522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592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592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673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7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93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39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833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56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088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610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561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4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34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97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41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2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28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85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26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01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01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pixabay.com/fr/gris-arri%C3%A8re-plan-texture-mod%C3%A8le-370125/" TargetMode="External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jp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785" y="-81351"/>
            <a:ext cx="7635552" cy="1757975"/>
          </a:xfrm>
        </p:spPr>
        <p:txBody>
          <a:bodyPr>
            <a:normAutofit fontScale="90000"/>
          </a:bodyPr>
          <a:lstStyle/>
          <a:p>
            <a:r>
              <a:rPr lang="fr-FR" sz="6600" b="1" dirty="0">
                <a:solidFill>
                  <a:srgbClr val="FF0000"/>
                </a:solidFill>
              </a:rPr>
              <a:t>Polytech’ Slot Machine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78F1EF-11A3-42D9-B5A0-D0C901BC5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8171" y="1775252"/>
            <a:ext cx="4593773" cy="1475018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0B0F0"/>
                </a:solidFill>
              </a:rPr>
              <a:t>Projet Arduino 2018/2019</a:t>
            </a:r>
          </a:p>
        </p:txBody>
      </p:sp>
      <p:pic>
        <p:nvPicPr>
          <p:cNvPr id="1030" name="Picture 6" descr="RÃ©sultat de recherche d'images pour &quot;logo polytech nice&quot;">
            <a:extLst>
              <a:ext uri="{FF2B5EF4-FFF2-40B4-BE49-F238E27FC236}">
                <a16:creationId xmlns:a16="http://schemas.microsoft.com/office/drawing/2014/main" id="{B5CB9577-E64E-4FB2-923E-9E1DB8A6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97" y="229625"/>
            <a:ext cx="3570514" cy="6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3438E0D-088E-4543-9133-58D4DA5028AD}"/>
              </a:ext>
            </a:extLst>
          </p:cNvPr>
          <p:cNvSpPr txBox="1"/>
          <p:nvPr/>
        </p:nvSpPr>
        <p:spPr>
          <a:xfrm>
            <a:off x="8689909" y="1375142"/>
            <a:ext cx="289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Jessica GOURDON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ECCAFF-7AC0-42B4-B4E9-55D51E1F59FB}"/>
              </a:ext>
            </a:extLst>
          </p:cNvPr>
          <p:cNvSpPr txBox="1"/>
          <p:nvPr/>
        </p:nvSpPr>
        <p:spPr>
          <a:xfrm>
            <a:off x="8689909" y="1854020"/>
            <a:ext cx="289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Julien CHOUKROUN</a:t>
            </a:r>
          </a:p>
        </p:txBody>
      </p:sp>
      <p:pic>
        <p:nvPicPr>
          <p:cNvPr id="9" name="Image 8" descr="Une image contenant mur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B9CDCD88-0069-40E9-8C22-F56E7C5F1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57" y="2454548"/>
            <a:ext cx="3113809" cy="4173828"/>
          </a:xfrm>
          <a:prstGeom prst="rect">
            <a:avLst/>
          </a:prstGeom>
        </p:spPr>
      </p:pic>
      <p:pic>
        <p:nvPicPr>
          <p:cNvPr id="11" name="Image 10" descr="Une image contenant mur, intérieur, table&#10;&#10;Description générée avec un niveau de confiance très élevé">
            <a:extLst>
              <a:ext uri="{FF2B5EF4-FFF2-40B4-BE49-F238E27FC236}">
                <a16:creationId xmlns:a16="http://schemas.microsoft.com/office/drawing/2014/main" id="{C04E0F42-709B-4942-A082-8E763FF4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53" y="2454547"/>
            <a:ext cx="3113808" cy="41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5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Evolution du planning (2)</a:t>
            </a:r>
          </a:p>
        </p:txBody>
      </p:sp>
      <p:pic>
        <p:nvPicPr>
          <p:cNvPr id="9218" name="Picture 2" descr="NouveauGantt1.PNG">
            <a:extLst>
              <a:ext uri="{FF2B5EF4-FFF2-40B4-BE49-F238E27FC236}">
                <a16:creationId xmlns:a16="http://schemas.microsoft.com/office/drawing/2014/main" id="{676A93F7-E195-443C-9B8B-B5DE99C34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7" t="3247" r="26561" b="10701"/>
          <a:stretch/>
        </p:blipFill>
        <p:spPr bwMode="auto">
          <a:xfrm>
            <a:off x="783331" y="2165054"/>
            <a:ext cx="3640030" cy="3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ouveauGantt2.PNG">
            <a:extLst>
              <a:ext uri="{FF2B5EF4-FFF2-40B4-BE49-F238E27FC236}">
                <a16:creationId xmlns:a16="http://schemas.microsoft.com/office/drawing/2014/main" id="{4F6AAAAB-6635-44FC-9ABB-9C16A1EB4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7" t="3233" r="3001" b="8118"/>
          <a:stretch/>
        </p:blipFill>
        <p:spPr bwMode="auto">
          <a:xfrm>
            <a:off x="4423361" y="2165054"/>
            <a:ext cx="3345277" cy="3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NouveauGantt3.PNG">
            <a:extLst>
              <a:ext uri="{FF2B5EF4-FFF2-40B4-BE49-F238E27FC236}">
                <a16:creationId xmlns:a16="http://schemas.microsoft.com/office/drawing/2014/main" id="{3E383E8E-070A-4F03-8E4F-34E61605F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2" t="1615" r="5365" b="7376"/>
          <a:stretch/>
        </p:blipFill>
        <p:spPr bwMode="auto">
          <a:xfrm>
            <a:off x="7768638" y="2165054"/>
            <a:ext cx="3531115" cy="3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442410-7EC8-425D-B7E2-0FA63B0AA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471" y="2259284"/>
            <a:ext cx="408467" cy="18289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36192DB-6119-4831-BA4C-11E5291AB6A3}"/>
              </a:ext>
            </a:extLst>
          </p:cNvPr>
          <p:cNvSpPr txBox="1"/>
          <p:nvPr/>
        </p:nvSpPr>
        <p:spPr>
          <a:xfrm>
            <a:off x="4856709" y="2259284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B48C0F2-76B4-4B9C-9604-3633A0D103E3}"/>
              </a:ext>
            </a:extLst>
          </p:cNvPr>
          <p:cNvSpPr txBox="1"/>
          <p:nvPr/>
        </p:nvSpPr>
        <p:spPr>
          <a:xfrm>
            <a:off x="5397863" y="2210514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26F374-4E4D-4713-996A-BEB0862FC605}"/>
              </a:ext>
            </a:extLst>
          </p:cNvPr>
          <p:cNvSpPr txBox="1"/>
          <p:nvPr/>
        </p:nvSpPr>
        <p:spPr>
          <a:xfrm>
            <a:off x="7812077" y="2210514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8C5759-CF1D-45D2-A020-D457AF414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184" y="2211438"/>
            <a:ext cx="408467" cy="18289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0E2C28C-3C74-4263-A7D7-929501419FDB}"/>
              </a:ext>
            </a:extLst>
          </p:cNvPr>
          <p:cNvSpPr txBox="1"/>
          <p:nvPr/>
        </p:nvSpPr>
        <p:spPr>
          <a:xfrm>
            <a:off x="9047321" y="2210514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812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4D793-DFB7-46F6-855B-1EE4B008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b="1" dirty="0"/>
              <a:t>Conclusion</a:t>
            </a:r>
            <a:endParaRPr lang="en-US" sz="6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BA7853-C96F-4A9E-994A-0A3671455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54" y="2680291"/>
            <a:ext cx="5250873" cy="2836069"/>
          </a:xfrm>
        </p:spPr>
        <p:txBody>
          <a:bodyPr/>
          <a:lstStyle/>
          <a:p>
            <a:r>
              <a:rPr lang="fr-FR" dirty="0"/>
              <a:t>Apprendre par </a:t>
            </a:r>
            <a:r>
              <a:rPr lang="fr-FR" dirty="0" err="1"/>
              <a:t>soit-même</a:t>
            </a:r>
            <a:endParaRPr lang="fr-FR" dirty="0"/>
          </a:p>
          <a:p>
            <a:r>
              <a:rPr lang="fr-FR" dirty="0"/>
              <a:t>Approfondir ses connaissances</a:t>
            </a:r>
          </a:p>
          <a:p>
            <a:r>
              <a:rPr lang="fr-FR" dirty="0"/>
              <a:t>Travail d’équipe</a:t>
            </a:r>
          </a:p>
          <a:p>
            <a:r>
              <a:rPr lang="fr-FR" dirty="0"/>
              <a:t>Rigueur</a:t>
            </a:r>
          </a:p>
          <a:p>
            <a:r>
              <a:rPr lang="fr-FR" dirty="0"/>
              <a:t>Autonomie</a:t>
            </a:r>
            <a:endParaRPr lang="en-US" dirty="0"/>
          </a:p>
        </p:txBody>
      </p:sp>
      <p:pic>
        <p:nvPicPr>
          <p:cNvPr id="4" name="Image 3" descr="Une image contenant mur, intérieur, ordinateur&#10;&#10;Description générée avec un niveau de confiance très élevé">
            <a:extLst>
              <a:ext uri="{FF2B5EF4-FFF2-40B4-BE49-F238E27FC236}">
                <a16:creationId xmlns:a16="http://schemas.microsoft.com/office/drawing/2014/main" id="{C78375E6-0534-45B2-8C30-BEBBB8B3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6" y="1581539"/>
            <a:ext cx="3755207" cy="50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1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171" y="523097"/>
            <a:ext cx="4985655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Sommaire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F0EAE357-8F5A-486B-97E8-E48D66405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016" y="1875453"/>
            <a:ext cx="10017967" cy="450668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Motivations et présentation du projet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Présentation du matériel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Initialisation des roues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Contrôle des roues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Rendu de la monnaie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Constitution de la boîte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Evolution du planning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655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 fontScale="90000"/>
          </a:bodyPr>
          <a:lstStyle/>
          <a:p>
            <a:r>
              <a:rPr lang="fr-FR" sz="6600" b="1" dirty="0"/>
              <a:t>Motivations et présentation du projet</a:t>
            </a:r>
          </a:p>
        </p:txBody>
      </p:sp>
      <p:pic>
        <p:nvPicPr>
          <p:cNvPr id="2050" name="Picture 2" descr="schÃ©maMachine.jpg">
            <a:extLst>
              <a:ext uri="{FF2B5EF4-FFF2-40B4-BE49-F238E27FC236}">
                <a16:creationId xmlns:a16="http://schemas.microsoft.com/office/drawing/2014/main" id="{8B51A170-FE9B-45F2-AC6B-9DBEAF819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" r="2211"/>
          <a:stretch/>
        </p:blipFill>
        <p:spPr bwMode="auto">
          <a:xfrm>
            <a:off x="1629648" y="2103623"/>
            <a:ext cx="3327966" cy="453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826AAF6-FBF9-4501-BB77-8D61D86A0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387" y="2103625"/>
            <a:ext cx="3327965" cy="453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Présentation du matériel</a:t>
            </a:r>
          </a:p>
        </p:txBody>
      </p:sp>
      <p:pic>
        <p:nvPicPr>
          <p:cNvPr id="7170" name="Picture 2" descr="RÃ©sultat de recherche d'images pour &quot;servomoteur rotation continue arduino&quot;">
            <a:extLst>
              <a:ext uri="{FF2B5EF4-FFF2-40B4-BE49-F238E27FC236}">
                <a16:creationId xmlns:a16="http://schemas.microsoft.com/office/drawing/2014/main" id="{23D47335-92D6-4483-B901-70AADF112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14916" r="13698" b="6281"/>
          <a:stretch/>
        </p:blipFill>
        <p:spPr bwMode="auto">
          <a:xfrm>
            <a:off x="862302" y="2099388"/>
            <a:ext cx="1728691" cy="18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Ã©sultat de recherche d'images pour &quot;grand bouton arduino&quot;">
            <a:extLst>
              <a:ext uri="{FF2B5EF4-FFF2-40B4-BE49-F238E27FC236}">
                <a16:creationId xmlns:a16="http://schemas.microsoft.com/office/drawing/2014/main" id="{EC7A1AE7-6B91-4CB0-995E-4F94BE570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4" t="30571" r="2762" b="10980"/>
          <a:stretch/>
        </p:blipFill>
        <p:spPr bwMode="auto">
          <a:xfrm>
            <a:off x="5796647" y="2301938"/>
            <a:ext cx="2593911" cy="167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2D44EF4-3CEA-4A35-B9FB-381BCD0AE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3" t="7002" r="-4983" b="4339"/>
          <a:stretch/>
        </p:blipFill>
        <p:spPr>
          <a:xfrm>
            <a:off x="3321888" y="2334595"/>
            <a:ext cx="1844355" cy="1604865"/>
          </a:xfrm>
          <a:prstGeom prst="rect">
            <a:avLst/>
          </a:prstGeom>
        </p:spPr>
      </p:pic>
      <p:pic>
        <p:nvPicPr>
          <p:cNvPr id="7174" name="Picture 6" descr="RÃ©sultat de recherche d'images pour &quot;keyes ir 01 arduino&quot;">
            <a:extLst>
              <a:ext uri="{FF2B5EF4-FFF2-40B4-BE49-F238E27FC236}">
                <a16:creationId xmlns:a16="http://schemas.microsoft.com/office/drawing/2014/main" id="{3508B802-A903-423B-9090-349AF9D8A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9" t="19705" r="13994" b="21425"/>
          <a:stretch/>
        </p:blipFill>
        <p:spPr bwMode="auto">
          <a:xfrm>
            <a:off x="774439" y="4726337"/>
            <a:ext cx="2155373" cy="17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Ã©sultat de recherche d'images pour &quot;module bluetooth  hc05&quot;">
            <a:extLst>
              <a:ext uri="{FF2B5EF4-FFF2-40B4-BE49-F238E27FC236}">
                <a16:creationId xmlns:a16="http://schemas.microsoft.com/office/drawing/2014/main" id="{B057DA51-A302-453A-A436-802EDF3EC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64" y="4725174"/>
            <a:ext cx="1787201" cy="178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RÃ©sultat de recherche d'images pour &quot;bande led arduino&quot;">
            <a:extLst>
              <a:ext uri="{FF2B5EF4-FFF2-40B4-BE49-F238E27FC236}">
                <a16:creationId xmlns:a16="http://schemas.microsoft.com/office/drawing/2014/main" id="{59B5B1AC-7469-423E-9F29-FD8DAB3FA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r="-1" b="9514"/>
          <a:stretch/>
        </p:blipFill>
        <p:spPr bwMode="auto">
          <a:xfrm>
            <a:off x="9073154" y="2334595"/>
            <a:ext cx="1728692" cy="160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EF1D7D2-F24F-458B-8D1A-B82D28968AAE}"/>
              </a:ext>
            </a:extLst>
          </p:cNvPr>
          <p:cNvSpPr txBox="1"/>
          <p:nvPr/>
        </p:nvSpPr>
        <p:spPr>
          <a:xfrm>
            <a:off x="862302" y="4039930"/>
            <a:ext cx="172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Servo moteur à rotation continue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09895DC-3AA6-4145-B631-8859505E5F85}"/>
              </a:ext>
            </a:extLst>
          </p:cNvPr>
          <p:cNvSpPr txBox="1"/>
          <p:nvPr/>
        </p:nvSpPr>
        <p:spPr>
          <a:xfrm>
            <a:off x="3379719" y="4039930"/>
            <a:ext cx="172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Servo moteur à rotation 180°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3831DE-09C4-4EB9-9634-EDEBC96FAAB0}"/>
              </a:ext>
            </a:extLst>
          </p:cNvPr>
          <p:cNvSpPr txBox="1"/>
          <p:nvPr/>
        </p:nvSpPr>
        <p:spPr>
          <a:xfrm>
            <a:off x="6056538" y="4039930"/>
            <a:ext cx="172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Gros bouton poussoir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D1CBC5-DE61-4AC6-BD40-0C5C000BD091}"/>
              </a:ext>
            </a:extLst>
          </p:cNvPr>
          <p:cNvSpPr txBox="1"/>
          <p:nvPr/>
        </p:nvSpPr>
        <p:spPr>
          <a:xfrm>
            <a:off x="9073155" y="4107741"/>
            <a:ext cx="1728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Bande de LED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CB6DBC-658C-45AB-8E13-B6F22E0C4F0B}"/>
              </a:ext>
            </a:extLst>
          </p:cNvPr>
          <p:cNvSpPr txBox="1"/>
          <p:nvPr/>
        </p:nvSpPr>
        <p:spPr>
          <a:xfrm>
            <a:off x="3017673" y="5894943"/>
            <a:ext cx="172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Détecteur Keyes IR-01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34017A-9EB6-4A24-964A-8C8766BD231E}"/>
              </a:ext>
            </a:extLst>
          </p:cNvPr>
          <p:cNvSpPr txBox="1"/>
          <p:nvPr/>
        </p:nvSpPr>
        <p:spPr>
          <a:xfrm>
            <a:off x="6661867" y="5894942"/>
            <a:ext cx="1728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Module Bluetooth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DC43E5-754D-4AEE-9B96-FD26C0543803}"/>
              </a:ext>
            </a:extLst>
          </p:cNvPr>
          <p:cNvSpPr txBox="1"/>
          <p:nvPr/>
        </p:nvSpPr>
        <p:spPr>
          <a:xfrm>
            <a:off x="9403120" y="6382139"/>
            <a:ext cx="1728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Module MP3</a:t>
            </a:r>
          </a:p>
        </p:txBody>
      </p:sp>
      <p:pic>
        <p:nvPicPr>
          <p:cNvPr id="6" name="Image 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4DB1FDFB-9C64-4D12-B4D7-4543DFA1F4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27" y="4510340"/>
            <a:ext cx="1728692" cy="17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35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Initialisation des roues</a:t>
            </a:r>
          </a:p>
        </p:txBody>
      </p:sp>
      <p:pic>
        <p:nvPicPr>
          <p:cNvPr id="4098" name="Picture 2" descr="roueAutocollant.jpg">
            <a:extLst>
              <a:ext uri="{FF2B5EF4-FFF2-40B4-BE49-F238E27FC236}">
                <a16:creationId xmlns:a16="http://schemas.microsoft.com/office/drawing/2014/main" id="{77D76C57-0437-4BA7-9C88-780B638F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66" y="2192692"/>
            <a:ext cx="5200261" cy="390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704579E-8397-47B8-93B7-2F286E4A7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60" y="2013953"/>
            <a:ext cx="3176361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5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  <a:noFill/>
        </p:spPr>
        <p:txBody>
          <a:bodyPr>
            <a:normAutofit/>
          </a:bodyPr>
          <a:lstStyle/>
          <a:p>
            <a:r>
              <a:rPr lang="fr-FR" sz="6600" b="1" dirty="0"/>
              <a:t>Contrôle des roues</a:t>
            </a:r>
          </a:p>
        </p:txBody>
      </p:sp>
      <p:pic>
        <p:nvPicPr>
          <p:cNvPr id="6" name="Picture 2" descr="roueAutocollant.jpg">
            <a:extLst>
              <a:ext uri="{FF2B5EF4-FFF2-40B4-BE49-F238E27FC236}">
                <a16:creationId xmlns:a16="http://schemas.microsoft.com/office/drawing/2014/main" id="{127F8785-7529-4D3B-8D9F-6AF88F14F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66" y="2192692"/>
            <a:ext cx="5200261" cy="390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personne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44256C6D-82BD-4B86-824F-C14F206A9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73" y="1901128"/>
            <a:ext cx="3432890" cy="44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Rendu de la monnaie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0C64FC-A634-4C21-A39F-B255445B0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3" t="-2805" r="23447" b="1370"/>
          <a:stretch/>
        </p:blipFill>
        <p:spPr>
          <a:xfrm rot="5400000">
            <a:off x="1119411" y="2127118"/>
            <a:ext cx="4133985" cy="4376057"/>
          </a:xfrm>
          <a:prstGeom prst="rect">
            <a:avLst/>
          </a:prstGeom>
        </p:spPr>
      </p:pic>
      <p:pic>
        <p:nvPicPr>
          <p:cNvPr id="5122" name="Picture 2" descr="monnayeur.jpg">
            <a:extLst>
              <a:ext uri="{FF2B5EF4-FFF2-40B4-BE49-F238E27FC236}">
                <a16:creationId xmlns:a16="http://schemas.microsoft.com/office/drawing/2014/main" id="{F2255419-A936-40F7-A096-F1BCBE8CD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 t="6661" r="9265"/>
          <a:stretch/>
        </p:blipFill>
        <p:spPr bwMode="auto">
          <a:xfrm rot="5400000">
            <a:off x="6299816" y="2688868"/>
            <a:ext cx="4133985" cy="325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9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C82B3-E0D1-42FB-88B9-5B8903B4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b="1" dirty="0"/>
              <a:t>Constitution de la boîte</a:t>
            </a:r>
            <a:endParaRPr lang="en-US" sz="66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FAECD0-1C98-4731-9BC7-629F1FB95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624" y="1952469"/>
            <a:ext cx="3327965" cy="4539771"/>
          </a:xfrm>
          <a:prstGeom prst="rect">
            <a:avLst/>
          </a:prstGeom>
        </p:spPr>
      </p:pic>
      <p:pic>
        <p:nvPicPr>
          <p:cNvPr id="6" name="Image 5" descr="Une image contenant sport athlétique, sport&#10;&#10;Description générée avec un niveau de confiance très élevé">
            <a:extLst>
              <a:ext uri="{FF2B5EF4-FFF2-40B4-BE49-F238E27FC236}">
                <a16:creationId xmlns:a16="http://schemas.microsoft.com/office/drawing/2014/main" id="{9F5968DF-B323-473E-8200-A89E5E967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7" y="4086225"/>
            <a:ext cx="2646643" cy="23109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E4BA52-B1BF-4A39-AB5C-D9294BA22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54" y="1952469"/>
            <a:ext cx="2437673" cy="29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6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Evolution du planning (1)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7EA3A7-F7F3-4905-8FD3-D6A45FB43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80"/>
          <a:stretch/>
        </p:blipFill>
        <p:spPr>
          <a:xfrm>
            <a:off x="1079728" y="2194562"/>
            <a:ext cx="3968620" cy="3624270"/>
          </a:xfrm>
          <a:prstGeom prst="rect">
            <a:avLst/>
          </a:prstGeom>
        </p:spPr>
      </p:pic>
      <p:pic>
        <p:nvPicPr>
          <p:cNvPr id="8194" name="Picture 2" descr="DiagrammeDeGanttPart2.PNG">
            <a:extLst>
              <a:ext uri="{FF2B5EF4-FFF2-40B4-BE49-F238E27FC236}">
                <a16:creationId xmlns:a16="http://schemas.microsoft.com/office/drawing/2014/main" id="{D31BFA58-E498-4AE2-BCEA-02B2ED585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8" r="172"/>
          <a:stretch/>
        </p:blipFill>
        <p:spPr bwMode="auto">
          <a:xfrm>
            <a:off x="5048348" y="2194562"/>
            <a:ext cx="2889379" cy="362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agrammeDeGanttPart3.PNG">
            <a:extLst>
              <a:ext uri="{FF2B5EF4-FFF2-40B4-BE49-F238E27FC236}">
                <a16:creationId xmlns:a16="http://schemas.microsoft.com/office/drawing/2014/main" id="{B4CF08BB-9CF4-4ACA-A08C-3C53518DC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8" t="531"/>
          <a:stretch/>
        </p:blipFill>
        <p:spPr bwMode="auto">
          <a:xfrm>
            <a:off x="7937727" y="2194563"/>
            <a:ext cx="3178678" cy="362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8EF0A2-1647-41B4-B2E5-2F648719A7A9}"/>
              </a:ext>
            </a:extLst>
          </p:cNvPr>
          <p:cNvSpPr txBox="1"/>
          <p:nvPr/>
        </p:nvSpPr>
        <p:spPr>
          <a:xfrm>
            <a:off x="5048348" y="2265066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75DEE0-BEDE-414E-9E9A-AF7EFAF9B8DD}"/>
              </a:ext>
            </a:extLst>
          </p:cNvPr>
          <p:cNvSpPr txBox="1"/>
          <p:nvPr/>
        </p:nvSpPr>
        <p:spPr>
          <a:xfrm>
            <a:off x="7937727" y="2223603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285286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107</Words>
  <Application>Microsoft Office PowerPoint</Application>
  <PresentationFormat>Grand écran</PresentationFormat>
  <Paragraphs>34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Wingdings 2</vt:lpstr>
      <vt:lpstr>HDOfficeLightV0</vt:lpstr>
      <vt:lpstr>1_HDOfficeLightV0</vt:lpstr>
      <vt:lpstr>Polytech’ Slot Machine</vt:lpstr>
      <vt:lpstr>Sommaire</vt:lpstr>
      <vt:lpstr>Motivations et présentation du projet</vt:lpstr>
      <vt:lpstr>Présentation du matériel</vt:lpstr>
      <vt:lpstr>Initialisation des roues</vt:lpstr>
      <vt:lpstr>Contrôle des roues</vt:lpstr>
      <vt:lpstr>Rendu de la monnaie</vt:lpstr>
      <vt:lpstr>Constitution de la boîte</vt:lpstr>
      <vt:lpstr>Evolution du planning (1)</vt:lpstr>
      <vt:lpstr>Evolution du planning (2)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</dc:creator>
  <cp:lastModifiedBy>Julien Choukroun</cp:lastModifiedBy>
  <cp:revision>29</cp:revision>
  <dcterms:created xsi:type="dcterms:W3CDTF">2019-03-10T16:57:06Z</dcterms:created>
  <dcterms:modified xsi:type="dcterms:W3CDTF">2019-03-11T12:02:17Z</dcterms:modified>
</cp:coreProperties>
</file>